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A67C2-7C92-4DCF-97B8-3CFDBA5A9CB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1D-DACB-481B-8550-615BAB0DF4C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61FD-73AE-4DB8-BF85-3107F5F59508}" type="datetime1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745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DF0-31B7-4D5A-8382-DF464FE0F84B}" type="datetime1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86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23DE-A1B5-4449-B350-A721748F4680}" type="datetime1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210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E8E5-81DD-41EE-A248-343F6A0984D4}" type="datetime1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248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38EE-0CE9-4A36-B019-C3650448BC03}" type="datetime1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074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3F4-4267-4F9E-90E3-2A98EFD20749}" type="datetime1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276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159-60BF-4996-8396-D0A27D30DA19}" type="datetime1">
              <a:rPr lang="pt-BR" smtClean="0"/>
              <a:t>03/03/2021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311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7990-6B0E-404A-806C-FC9F1D3A9650}" type="datetime1">
              <a:rPr lang="pt-BR" smtClean="0"/>
              <a:t>03/03/2021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04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9C8-4B31-4FED-A47B-B0A4952DBCC0}" type="datetime1">
              <a:rPr lang="pt-BR" smtClean="0"/>
              <a:t>03/03/2021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908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477-31DA-42E5-AFD5-E7A85C7391E6}" type="datetime1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021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D997-B521-43B3-93E0-14521B7DAD60}" type="datetime1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0976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210A3-CD97-4B70-B56C-AB0B37D72E54}" type="datetime1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3C62-87C3-4043-9477-055A718F5B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0014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8" y="0"/>
            <a:ext cx="12189631" cy="68593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63550" y="2280063"/>
            <a:ext cx="3783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Título: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Subtítulo (se houver):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6884" y="4156363"/>
            <a:ext cx="2459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ras Demi ITC" pitchFamily="34" charset="0"/>
              </a:rPr>
              <a:t>Nome dos autores:</a:t>
            </a:r>
            <a:endParaRPr lang="pt-BR" sz="20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1777" y="3786247"/>
            <a:ext cx="4281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ras Demi ITC" pitchFamily="34" charset="0"/>
              </a:rPr>
              <a:t>Autor principal (quem apresenta):</a:t>
            </a:r>
            <a:endParaRPr lang="pt-BR" sz="20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80660" y="4926281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Eras Demi ITC" pitchFamily="34" charset="0"/>
              </a:rPr>
              <a:t>Curso/Formação: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Eras Demi ITC" pitchFamily="34" charset="0"/>
              </a:rPr>
              <a:t>Instituição:</a:t>
            </a:r>
            <a:endParaRPr lang="pt-BR" sz="16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4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" y="666"/>
            <a:ext cx="1218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1" y="1294411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5533" y="2254334"/>
            <a:ext cx="10879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Apenas 01 slide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devendo apresentar: O que fez pensar no tema, relevância do tema e dados da literatura e metodologia usada/ser utilizada.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" y="666"/>
            <a:ext cx="1218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1" y="1294411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5533" y="2254334"/>
            <a:ext cx="10879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 Geral: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(somente 01 slide)</a:t>
            </a:r>
          </a:p>
          <a:p>
            <a:pPr algn="ctr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pPr algn="ctr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 Especifico:</a:t>
            </a:r>
          </a:p>
          <a:p>
            <a:pPr algn="ctr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*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" y="666"/>
            <a:ext cx="1218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70120" y="1294411"/>
            <a:ext cx="366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5533" y="2254334"/>
            <a:ext cx="10879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01 a 02 slides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Como eu fiz a pesquisa”?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* Local de estudo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* Caminhos/procedimentos de pesquisa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* Instrumentos de coleta dos dados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* Fontes de pesquisa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" y="666"/>
            <a:ext cx="1218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33850" y="1294411"/>
            <a:ext cx="5459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Fundamentação Teórica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5533" y="2254334"/>
            <a:ext cx="10879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Comentar de forma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BREVE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os teóricos utilizados (01 slide para cada título/subtítulo encontrado na fundamentação teórica)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" y="666"/>
            <a:ext cx="1218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00749" y="1294411"/>
            <a:ext cx="329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5533" y="2254334"/>
            <a:ext cx="10879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O que você encontrou na sua pesquisa/pretende encontrar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 a 04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slides.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" y="666"/>
            <a:ext cx="1218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70712" y="1282536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CONSIDERAÇÕES FINAIS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5533" y="2254334"/>
            <a:ext cx="10879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“O que eu aprendi”?</a:t>
            </a:r>
          </a:p>
          <a:p>
            <a:pPr algn="ctr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* Deve estar relacionado com os objetivos</a:t>
            </a:r>
          </a:p>
          <a:p>
            <a:pPr algn="ctr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Concluir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apenas o 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apresentou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 a 02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slides.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" y="666"/>
            <a:ext cx="1218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03814" y="1294412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REFERÊNCIAS BIBLIOGRÁFICAS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5533" y="2254334"/>
            <a:ext cx="10879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Utilizar apenas as referências utilizadas para desenvolver ESSES SLIDES.</a:t>
            </a:r>
          </a:p>
          <a:p>
            <a:pPr algn="ctr"/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 slide apenas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" y="666"/>
            <a:ext cx="1218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83232" y="1294412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Agradecimentos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5533" y="2254334"/>
            <a:ext cx="1087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Opcional, desenvolver apenas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 slide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C62-87C3-4043-9477-055A718F5B6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189</Words>
  <Application>Microsoft Office PowerPoint</Application>
  <PresentationFormat>Personalizar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 Giovane</dc:creator>
  <cp:lastModifiedBy>roger.rodrigues</cp:lastModifiedBy>
  <cp:revision>5</cp:revision>
  <dcterms:created xsi:type="dcterms:W3CDTF">2021-03-03T20:19:28Z</dcterms:created>
  <dcterms:modified xsi:type="dcterms:W3CDTF">2021-03-03T22:05:38Z</dcterms:modified>
</cp:coreProperties>
</file>